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key points from the lesson. Reinforce the importance of understanding variables, expressions, and equations. Highlight how these concepts are applicable in real life and how the activities helped solidify their understanding. Encourage students to ask questions if they have any.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students! Today, we'll dive into some important math concepts: variables, expressions, and basic equations. We'll see how these ideas come to life in our everyday activities. Let's get started with an overview of what we'll cover.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variables are like mystery numbers that can change. Use the example to show how substituting different numbers for the variable changes the expression. Encourage students to think of other examples where variables might be used.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expressions are like phrases in math language. They convey a combination of numbers and operations. Use the example to show how changing the variable affects the expression. Ask students to create their own expressions.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equations are like complete sentences in math. They show a balance between two expressions. Use the example to demonstrate solving the equation by finding the value of the variable. Encourage students to solve similar equations.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the concept of variables to students' lives by discussing how they are used in everyday situations. Provide examples like budgeting money or measuring ingredients in a recipe. Ask students to think of other scenarios where variables might be helpful.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 how expressions are used in real life by giving relatable examples. Discuss how they make calculations easier and more efficient. Encourage students to share their own experiences where they might have used expressions.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number line to visually demonstrate how variables can change. Show a video that explains this concept in an engaging way. After the video, discuss what students observed and ask them to participate in a similar activity.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 students through the Think-Pair-Share activity. First, give them a moment to think individually. Then, have them discuss their ideas with a partner. Finally, facilitate a class discussion where students share their insights. This activity encourages collaboration and deeper understanding.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image" Target="../media/image-10-2.png"/><Relationship Id="rId3" Type="http://schemas.openxmlformats.org/officeDocument/2006/relationships/image" Target="../media/image-10-3.sv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sv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sv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3.sv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sv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arget="https://www.youtube.com/embed/vDqOoI-4Z6M" TargetMode="External" Type="http://schemas.openxmlformats.org/officeDocument/2006/relationships/video"/><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image" Target="../media/image-9-2.png"/><Relationship Id="rId3" Type="http://schemas.openxmlformats.org/officeDocument/2006/relationships/image" Target="../media/image-9-3.sv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resources/pptDesigns/0/bg/frame.png">    </p:cNvPr>
          <p:cNvPicPr>
            <a:picLocks noChangeAspect="1"/>
          </p:cNvPicPr>
          <p:nvPr/>
        </p:nvPicPr>
        <p:blipFill>
          <a:blip r:embed="rId2"/>
          <a:stretch>
            <a:fillRect/>
          </a:stretch>
        </p:blipFill>
        <p:spPr>
          <a:xfrm>
            <a:off x="3048000" y="1714500"/>
            <a:ext cx="6096000" cy="3429000"/>
          </a:xfrm>
          <a:prstGeom prst="rect">
            <a:avLst/>
          </a:prstGeom>
        </p:spPr>
      </p:pic>
      <p:sp>
        <p:nvSpPr>
          <p:cNvPr id="3" name="Text 0"/>
          <p:cNvSpPr txBox="1"/>
          <p:nvPr/>
        </p:nvSpPr>
        <p:spPr>
          <a:xfrm>
            <a:off x="3048000" y="1714500"/>
            <a:ext cx="6096000" cy="34290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Math Magic Unveiled</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Summary: Key Takeaways</a:t>
            </a:r>
            <a:endParaRPr lang="en-US" sz="4800" dirty="0"/>
          </a:p>
        </p:txBody>
      </p:sp>
      <p:sp>
        <p:nvSpPr>
          <p:cNvPr id="3" name="Text 1"/>
          <p:cNvSpPr/>
          <p:nvPr/>
        </p:nvSpPr>
        <p:spPr>
          <a:xfrm>
            <a:off x="914400" y="182880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Variables represent changeable numbers.</a:t>
            </a:r>
            <a:endParaRPr lang="en-US" sz="2396" dirty="0"/>
          </a:p>
        </p:txBody>
      </p:sp>
      <p:sp>
        <p:nvSpPr>
          <p:cNvPr id="4" name="Text 2"/>
          <p:cNvSpPr/>
          <p:nvPr/>
        </p:nvSpPr>
        <p:spPr>
          <a:xfrm>
            <a:off x="914400" y="256032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Expressions combine numbers, variables, and operations.</a:t>
            </a:r>
            <a:endParaRPr lang="en-US" sz="2396" dirty="0"/>
          </a:p>
        </p:txBody>
      </p:sp>
      <p:sp>
        <p:nvSpPr>
          <p:cNvPr id="5" name="Text 3"/>
          <p:cNvSpPr/>
          <p:nvPr/>
        </p:nvSpPr>
        <p:spPr>
          <a:xfrm>
            <a:off x="914400" y="329184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Equations show equality between expressions.</a:t>
            </a:r>
            <a:endParaRPr lang="en-US" sz="2396" dirty="0"/>
          </a:p>
        </p:txBody>
      </p:sp>
      <p:sp>
        <p:nvSpPr>
          <p:cNvPr id="6" name="Text 4"/>
          <p:cNvSpPr/>
          <p:nvPr/>
        </p:nvSpPr>
        <p:spPr>
          <a:xfrm>
            <a:off x="914400" y="402336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These concepts are used in everyday life.</a:t>
            </a:r>
            <a:endParaRPr lang="en-US" sz="2396" dirty="0"/>
          </a:p>
        </p:txBody>
      </p:sp>
      <p:sp>
        <p:nvSpPr>
          <p:cNvPr id="7" name="Text 5"/>
          <p:cNvSpPr/>
          <p:nvPr/>
        </p:nvSpPr>
        <p:spPr>
          <a:xfrm>
            <a:off x="914400" y="475488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Interactive activities reinforce understanding.</a:t>
            </a:r>
            <a:endParaRPr lang="en-US" sz="2396" dirty="0"/>
          </a:p>
        </p:txBody>
      </p:sp>
      <p:pic>
        <p:nvPicPr>
          <p:cNvPr id="8" name="Image 0" descr="/resources/pptDesigns/0/images/default/default.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000" b="1" dirty="0">
                <a:solidFill>
                  <a:srgbClr val="3C2547"/>
                </a:solidFill>
                <a:latin typeface="Montserrat" pitchFamily="34" charset="0"/>
                <a:ea typeface="Montserrat" pitchFamily="34" charset="-122"/>
                <a:cs typeface="Montserrat" pitchFamily="34" charset="-120"/>
              </a:rPr>
              <a:t>Overview: Key Concepts and Vocabulary</a:t>
            </a:r>
            <a:endParaRPr lang="en-US" sz="4000" dirty="0"/>
          </a:p>
        </p:txBody>
      </p:sp>
      <p:sp>
        <p:nvSpPr>
          <p:cNvPr id="3" name="Text 1"/>
          <p:cNvSpPr/>
          <p:nvPr/>
        </p:nvSpPr>
        <p:spPr>
          <a:xfrm>
            <a:off x="914400" y="182880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Introduction to Variables</a:t>
            </a:r>
            <a:endParaRPr lang="en-US" sz="2396" dirty="0"/>
          </a:p>
        </p:txBody>
      </p:sp>
      <p:sp>
        <p:nvSpPr>
          <p:cNvPr id="4" name="Text 2"/>
          <p:cNvSpPr/>
          <p:nvPr/>
        </p:nvSpPr>
        <p:spPr>
          <a:xfrm>
            <a:off x="914400" y="256032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Understanding Expressions</a:t>
            </a:r>
            <a:endParaRPr lang="en-US" sz="2396" dirty="0"/>
          </a:p>
        </p:txBody>
      </p:sp>
      <p:sp>
        <p:nvSpPr>
          <p:cNvPr id="5" name="Text 3"/>
          <p:cNvSpPr/>
          <p:nvPr/>
        </p:nvSpPr>
        <p:spPr>
          <a:xfrm>
            <a:off x="914400" y="329184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Basic Equations Explained</a:t>
            </a:r>
            <a:endParaRPr lang="en-US" sz="2396" dirty="0"/>
          </a:p>
        </p:txBody>
      </p:sp>
      <p:sp>
        <p:nvSpPr>
          <p:cNvPr id="6" name="Text 4"/>
          <p:cNvSpPr/>
          <p:nvPr/>
        </p:nvSpPr>
        <p:spPr>
          <a:xfrm>
            <a:off x="914400" y="402336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Real-life Applications</a:t>
            </a:r>
            <a:endParaRPr lang="en-US" sz="2396" dirty="0"/>
          </a:p>
        </p:txBody>
      </p:sp>
      <p:sp>
        <p:nvSpPr>
          <p:cNvPr id="7" name="Text 5"/>
          <p:cNvSpPr/>
          <p:nvPr/>
        </p:nvSpPr>
        <p:spPr>
          <a:xfrm>
            <a:off x="914400" y="4754880"/>
            <a:ext cx="7315200" cy="731520"/>
          </a:xfrm>
          <a:prstGeom prst="rect">
            <a:avLst/>
          </a:prstGeom>
          <a:noFill/>
          <a:ln/>
        </p:spPr>
        <p:txBody>
          <a:bodyPr wrap="square" rtlCol="0" anchor="ctr"/>
          <a:lstStyle/>
          <a:p>
            <a:pPr marL="342900" indent="-342900">
              <a:buSzPct val="100000"/>
              <a:buChar char="•"/>
            </a:pPr>
            <a:r>
              <a:rPr lang="en-US" sz="2396" dirty="0">
                <a:solidFill>
                  <a:srgbClr val="3C2547"/>
                </a:solidFill>
                <a:latin typeface="Quicksand" pitchFamily="34" charset="0"/>
                <a:ea typeface="Quicksand" pitchFamily="34" charset="-122"/>
                <a:cs typeface="Quicksand" pitchFamily="34" charset="-120"/>
              </a:rPr>
              <a:t>Interactive Activities</a:t>
            </a:r>
            <a:endParaRPr lang="en-US" sz="2396" dirty="0"/>
          </a:p>
        </p:txBody>
      </p:sp>
      <p:pic>
        <p:nvPicPr>
          <p:cNvPr id="8" name="Image 0" descr="/resources/pptDesigns/0/images/default/1.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What is a Variable?</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A variable is a symbol, usually a letter, that represents a number that can change or vary. Think of a variable as a placeholder for different values. For example, in the expression 2x + 3, 'x' is the variable.</a:t>
            </a:r>
            <a:endParaRPr lang="en-US" sz="2875" dirty="0"/>
          </a:p>
        </p:txBody>
      </p:sp>
      <p:pic>
        <p:nvPicPr>
          <p:cNvPr id="4" name="Image 0" descr="/resources/pptDesigns/0/images/default/2.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Understanding Expressions</a:t>
            </a:r>
            <a:endParaRPr lang="en-US" sz="4800" dirty="0"/>
          </a:p>
        </p:txBody>
      </p:sp>
      <p:sp>
        <p:nvSpPr>
          <p:cNvPr id="3" name="Text 1"/>
          <p:cNvSpPr txBox="1"/>
          <p:nvPr/>
        </p:nvSpPr>
        <p:spPr>
          <a:xfrm>
            <a:off x="914400" y="2011680"/>
            <a:ext cx="73152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An expression is a combination of numbers, variables, and mathematical operations (like addition and multiplication). Expressions do not have an equals sign. For example, 3y + 4 is an expression.</a:t>
            </a:r>
            <a:endParaRPr lang="en-US" sz="2875" dirty="0"/>
          </a:p>
        </p:txBody>
      </p:sp>
      <p:pic>
        <p:nvPicPr>
          <p:cNvPr id="4" name="Image 0" descr="/resources/pptDesigns/0/images/default/3.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Basic Equations Explained</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An equation is a mathematical statement that shows two expressions are equal, using an equals sign (=). For example, 2x + 3 = 7 is an equation.</a:t>
            </a:r>
            <a:endParaRPr lang="en-US" sz="2875" dirty="0"/>
          </a:p>
        </p:txBody>
      </p:sp>
      <p:pic>
        <p:nvPicPr>
          <p:cNvPr id="4" name="Image 0" descr="/resources/pptDesigns/0/images/default/4.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200" b="1" dirty="0">
                <a:solidFill>
                  <a:srgbClr val="3C2547"/>
                </a:solidFill>
                <a:latin typeface="Montserrat" pitchFamily="34" charset="0"/>
                <a:ea typeface="Montserrat" pitchFamily="34" charset="-122"/>
                <a:cs typeface="Montserrat" pitchFamily="34" charset="-120"/>
              </a:rPr>
              <a:t>Real-life Applications of Variables</a:t>
            </a:r>
            <a:endParaRPr lang="en-US" sz="4200" dirty="0"/>
          </a:p>
        </p:txBody>
      </p:sp>
      <p:sp>
        <p:nvSpPr>
          <p:cNvPr id="3" name="Text 1"/>
          <p:cNvSpPr txBox="1"/>
          <p:nvPr/>
        </p:nvSpPr>
        <p:spPr>
          <a:xfrm>
            <a:off x="914400" y="2011680"/>
            <a:ext cx="73152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Variables are used in many real-life situations, such as calculating expenses, determining distances, and even in computer programming. They help us solve problems where some values are unknown.</a:t>
            </a:r>
            <a:endParaRPr lang="en-US" sz="2875" dirty="0"/>
          </a:p>
        </p:txBody>
      </p:sp>
      <p:pic>
        <p:nvPicPr>
          <p:cNvPr id="4" name="Image 0" descr="/resources/pptDesigns/0/images/default/5.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Expressions in Daily Life</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Expressions can be seen in various daily activities, such as determining the total cost of items when shopping or calculating the area of a room. They help us simplify and solve problems.</a:t>
            </a:r>
            <a:endParaRPr lang="en-US" sz="2875" dirty="0"/>
          </a:p>
        </p:txBody>
      </p:sp>
      <p:pic>
        <p:nvPicPr>
          <p:cNvPr id="4" name="Image 0" descr="/resources/pptDesigns/0/images/default/6.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3800" b="1" dirty="0">
                <a:solidFill>
                  <a:srgbClr val="3C2547"/>
                </a:solidFill>
                <a:latin typeface="Montserrat" pitchFamily="34" charset="0"/>
                <a:ea typeface="Montserrat" pitchFamily="34" charset="-122"/>
                <a:cs typeface="Montserrat" pitchFamily="34" charset="-120"/>
              </a:rPr>
              <a:t>Interactive Demonstration: Number Line</a:t>
            </a:r>
            <a:endParaRPr lang="en-US" sz="3800" dirty="0"/>
          </a:p>
        </p:txBody>
      </p:sp>
      <p:sp>
        <p:nvSpPr>
          <p:cNvPr id="3" name="Text 1"/>
          <p:cNvSpPr txBox="1"/>
          <p:nvPr/>
        </p:nvSpPr>
        <p:spPr>
          <a:xfrm>
            <a:off x="914400" y="2011680"/>
            <a:ext cx="60960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Let's use a number line to show how variables can represent different numbers. Place a variable on the number line and see how changing its value moves its position.</a:t>
            </a:r>
            <a:endParaRPr lang="en-US" sz="2875" dirty="0"/>
          </a:p>
        </p:txBody>
      </p:sp>
      <p:pic>
        <p:nvPicPr>
          <p:cNvPr id="4" name="Media 0"/>
          <p:cNvPicPr/>
          <p:nvPr>
            <a:videoFile r:link="rId2"/>
          </p:nvPr>
        </p:nvPicPr>
        <p:blipFill>
          <a:blip r:embed="rId3"/>
          <a:stretch>
            <a:fillRect/>
          </a:stretch>
        </p:blipFill>
        <p:spPr>
          <a:xfrm>
            <a:off x="7315200" y="3086100"/>
            <a:ext cx="3657600" cy="182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Think-Pair-Share Activity</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Think about how you might use variables, expressions, and equations in real life. Pair up with a classmate to discuss your ideas. Finally, share your thoughts with the class.</a:t>
            </a:r>
            <a:endParaRPr lang="en-US" sz="2875" dirty="0"/>
          </a:p>
        </p:txBody>
      </p:sp>
      <p:pic>
        <p:nvPicPr>
          <p:cNvPr id="4" name="Image 0" descr="/resources/pptDesigns/0/images/default/default.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2025-03-13T09:01:24Z</dcterms:created>
  <dcterms:modified xsi:type="dcterms:W3CDTF">2025-03-13T09:01:24Z</dcterms:modified>
</cp:coreProperties>
</file>