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notesMasterIdLst>
    <p:notesMasterId r:id="rId12"/>
  </p:notesMasterIdLst>
  <p:sldSz cx="12192000" cy="6858000"/>
  <p:notesSz cx="6858000" cy="12192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 the floor for questions. Encourage students to ask about anything they found interesting or confusing. Provide clear and simple answers, and use this time to reinforce their understanding. Thank the students for their participation and curiosity.</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students to the lesson 'Breathe Easy: Journey Through the Respiratory System'. Today, we will explore the amazing respiratory system, learn about its main parts, their functions, and why it's so important for our bodies. We'll also see how it adapts when we do different activities. Let's get started!</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to students that the respiratory system is like a superhero team that works together to help us breathe. Show a video that gives a simple overview of the respiratory system. After the video, ask students if they have any questions or thoughts about what they saw.</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through each part of the respiratory system with the students. Use a diagram to show where each part is located. Explain how air travels from the nose and mouth, down the trachea, into the bronchi, and finally into the alveoli where the magic of gas exchange happens.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Demonstrate the process of breathing by taking a deep breath in and out. Show students how the diaphragm moves during inhaling and exhaling. Encourage them to place their hands on their bellies to feel the movement of their diaphragm as they breathe.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example of trading cards to explain gas exchange in a fun and relatable way. Show a close-up image or animation of alveoli to help students visualize this process. Ask students why they think this exchange is important for our bodies.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each point with the students, emphasizing how the respiratory system supports various functions in our body. Relate these points to students' daily activities, like talking, playing sports, and staying healthy. Ask students to share any experiences where they noticed their breathing change.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a video of people engaging in different activities, such as running, swimming, and resting. Discuss how their breathing changes with each activity. Encourage students to think about times when they noticed their own breathing change, like during recess or sports.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key points of the lesson with the students. Ask them to recall and share what they learned about each point. Reinforce the importance of the respiratory system and how it supports their everyday activities.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Slide-1-image-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image" Target="../media/image-10-2.png"/><Relationship Id="rId3" Type="http://schemas.openxmlformats.org/officeDocument/2006/relationships/image" Target="../media/image-10-3.svg"/><Relationship Id="rId4" Type="http://schemas.openxmlformats.org/officeDocument/2006/relationships/slideLayout" Target="../slideLayouts/slideLayout1.xml"/><Relationship Id="rId5"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image" Target="../media/Slide-2-image-1.png"/><Relationship Id="rId2" Type="http://schemas.openxmlformats.org/officeDocument/2006/relationships/image" Target="../media/image-2-2.png"/><Relationship Id="rId3" Type="http://schemas.openxmlformats.org/officeDocument/2006/relationships/image" Target="../media/image-2-3.svg"/><Relationship Id="rId4" Type="http://schemas.openxmlformats.org/officeDocument/2006/relationships/slideLayout" Target="../slideLayouts/slideLayout1.xml"/><Relationship Id="rId5"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Slide-3-image-1.png"/><Relationship Id="rId2" Target="https://www.youtube.com/embed/bHZsvBdUC2I" TargetMode="External" Type="http://schemas.openxmlformats.org/officeDocument/2006/relationships/video"/><Relationship Id="rId3" Type="http://schemas.openxmlformats.org/officeDocument/2006/relationships/image" Target="../media/image-3-3.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image" Target="../media/image-4-2.png"/><Relationship Id="rId3" Type="http://schemas.openxmlformats.org/officeDocument/2006/relationships/image" Target="../media/image-4-3.svg"/><Relationship Id="rId4" Type="http://schemas.openxmlformats.org/officeDocument/2006/relationships/slideLayout" Target="../slideLayouts/slideLayout1.xml"/><Relationship Id="rId5"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slideLayout" Target="../slideLayouts/slideLayout1.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slideLayout" Target="../slideLayouts/slideLayout1.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image" Target="../media/image-7-2.png"/><Relationship Id="rId3" Type="http://schemas.openxmlformats.org/officeDocument/2006/relationships/image" Target="../media/image-7-3.svg"/><Relationship Id="rId4" Type="http://schemas.openxmlformats.org/officeDocument/2006/relationships/slideLayout" Target="../slideLayouts/slideLayout1.xml"/><Relationship Id="rId5"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arget="https://www.youtube.com/embed/bHZsvBdUC2I" TargetMode="External" Type="http://schemas.openxmlformats.org/officeDocument/2006/relationships/video"/><Relationship Id="rId3" Type="http://schemas.openxmlformats.org/officeDocument/2006/relationships/image" Target="../media/image-8-3.png"/><Relationship Id="rId4" Type="http://schemas.openxmlformats.org/officeDocument/2006/relationships/slideLayout" Target="../slideLayouts/slideLayout1.xml"/><Relationship Id="rId5"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slideLayout" Target="../slideLayouts/slideLayout1.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pic>
        <p:nvPicPr>
          <p:cNvPr id="2" name="Image 0" descr="/resources/pptDesigns/0/bg/frame.png">    </p:cNvPr>
          <p:cNvPicPr>
            <a:picLocks noChangeAspect="1"/>
          </p:cNvPicPr>
          <p:nvPr/>
        </p:nvPicPr>
        <p:blipFill>
          <a:blip r:embed="rId2"/>
          <a:stretch>
            <a:fillRect/>
          </a:stretch>
        </p:blipFill>
        <p:spPr>
          <a:xfrm>
            <a:off x="3048000" y="1714500"/>
            <a:ext cx="6096000" cy="3429000"/>
          </a:xfrm>
          <a:prstGeom prst="rect">
            <a:avLst/>
          </a:prstGeom>
        </p:spPr>
      </p:pic>
      <p:sp>
        <p:nvSpPr>
          <p:cNvPr id="3" name="Text 0"/>
          <p:cNvSpPr txBox="1"/>
          <p:nvPr/>
        </p:nvSpPr>
        <p:spPr>
          <a:xfrm>
            <a:off x="3048000" y="1714500"/>
            <a:ext cx="6096000" cy="34290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Breath of Life Journey</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Questions and Answers</a:t>
            </a:r>
            <a:endParaRPr lang="en-US" sz="4800" dirty="0"/>
          </a:p>
        </p:txBody>
      </p:sp>
      <p:sp>
        <p:nvSpPr>
          <p:cNvPr id="3" name="Text 1"/>
          <p:cNvSpPr txBox="1"/>
          <p:nvPr/>
        </p:nvSpPr>
        <p:spPr>
          <a:xfrm>
            <a:off x="914400" y="2011680"/>
            <a:ext cx="73152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Let's take some time to answer any questions you might have about the respiratory system. Feel free to ask anything you're curious about!</a:t>
            </a:r>
            <a:endParaRPr lang="en-US" sz="2875" dirty="0"/>
          </a:p>
        </p:txBody>
      </p:sp>
      <p:pic>
        <p:nvPicPr>
          <p:cNvPr id="4" name="Image 0" descr="/resources/pptDesigns/0/images/default/default.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34400" y="2743200"/>
            <a:ext cx="2438400" cy="1828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2800" b="1" dirty="0">
                <a:solidFill>
                  <a:srgbClr val="3C2547"/>
                </a:solidFill>
                <a:latin typeface="Montserrat" pitchFamily="34" charset="0"/>
                <a:ea typeface="Montserrat" pitchFamily="34" charset="-122"/>
                <a:cs typeface="Montserrat" pitchFamily="34" charset="-120"/>
              </a:rPr>
              <a:t>Breathe Easy: Journey Through the Respiratory System</a:t>
            </a:r>
            <a:endParaRPr lang="en-US" sz="2800" dirty="0"/>
          </a:p>
        </p:txBody>
      </p:sp>
      <p:sp>
        <p:nvSpPr>
          <p:cNvPr id="3" name="Text 1"/>
          <p:cNvSpPr/>
          <p:nvPr/>
        </p:nvSpPr>
        <p:spPr>
          <a:xfrm>
            <a:off x="914400" y="1828800"/>
            <a:ext cx="73152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Introduction to the respiratory system</a:t>
            </a:r>
            <a:endParaRPr lang="en-US" sz="2396" dirty="0"/>
          </a:p>
        </p:txBody>
      </p:sp>
      <p:sp>
        <p:nvSpPr>
          <p:cNvPr id="4" name="Text 2"/>
          <p:cNvSpPr/>
          <p:nvPr/>
        </p:nvSpPr>
        <p:spPr>
          <a:xfrm>
            <a:off x="914400" y="2560320"/>
            <a:ext cx="73152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Main parts of the respiratory system</a:t>
            </a:r>
            <a:endParaRPr lang="en-US" sz="2396" dirty="0"/>
          </a:p>
        </p:txBody>
      </p:sp>
      <p:sp>
        <p:nvSpPr>
          <p:cNvPr id="5" name="Text 3"/>
          <p:cNvSpPr/>
          <p:nvPr/>
        </p:nvSpPr>
        <p:spPr>
          <a:xfrm>
            <a:off x="914400" y="3291840"/>
            <a:ext cx="73152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Functions of each part</a:t>
            </a:r>
            <a:endParaRPr lang="en-US" sz="2396" dirty="0"/>
          </a:p>
        </p:txBody>
      </p:sp>
      <p:sp>
        <p:nvSpPr>
          <p:cNvPr id="6" name="Text 4"/>
          <p:cNvSpPr/>
          <p:nvPr/>
        </p:nvSpPr>
        <p:spPr>
          <a:xfrm>
            <a:off x="914400" y="4023360"/>
            <a:ext cx="73152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Importance of the respiratory system</a:t>
            </a:r>
            <a:endParaRPr lang="en-US" sz="2396" dirty="0"/>
          </a:p>
        </p:txBody>
      </p:sp>
      <p:sp>
        <p:nvSpPr>
          <p:cNvPr id="7" name="Text 5"/>
          <p:cNvSpPr/>
          <p:nvPr/>
        </p:nvSpPr>
        <p:spPr>
          <a:xfrm>
            <a:off x="914400" y="4754880"/>
            <a:ext cx="73152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Adaptation of the respiratory system during activities</a:t>
            </a:r>
            <a:endParaRPr lang="en-US" sz="2396" dirty="0"/>
          </a:p>
        </p:txBody>
      </p:sp>
      <p:pic>
        <p:nvPicPr>
          <p:cNvPr id="8" name="Image 0" descr="/resources/pptDesigns/0/images/default/1.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34400" y="2743200"/>
            <a:ext cx="2438400" cy="1828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What is the Respiratory System?</a:t>
            </a:r>
            <a:endParaRPr lang="en-US" sz="4800" dirty="0"/>
          </a:p>
        </p:txBody>
      </p:sp>
      <p:sp>
        <p:nvSpPr>
          <p:cNvPr id="3" name="Text 1"/>
          <p:cNvSpPr txBox="1"/>
          <p:nvPr/>
        </p:nvSpPr>
        <p:spPr>
          <a:xfrm>
            <a:off x="914400" y="2011680"/>
            <a:ext cx="60960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The respiratory system is a group of organs and tissues that help us breathe. It brings oxygen into our bodies and removes carbon dioxide. This system is essential for our survival and helps us perform various activities.</a:t>
            </a:r>
            <a:endParaRPr lang="en-US" sz="2875" dirty="0"/>
          </a:p>
        </p:txBody>
      </p:sp>
      <p:pic>
        <p:nvPicPr>
          <p:cNvPr id="4" name="Media 0"/>
          <p:cNvPicPr/>
          <p:nvPr>
            <a:videoFile r:link="rId2"/>
          </p:nvPr>
        </p:nvPicPr>
        <p:blipFill>
          <a:blip r:embed="rId3"/>
          <a:stretch>
            <a:fillRect/>
          </a:stretch>
        </p:blipFill>
        <p:spPr>
          <a:xfrm>
            <a:off x="7315200" y="3086100"/>
            <a:ext cx="3657600" cy="18288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000" b="1" dirty="0">
                <a:solidFill>
                  <a:srgbClr val="3C2547"/>
                </a:solidFill>
                <a:latin typeface="Montserrat" pitchFamily="34" charset="0"/>
                <a:ea typeface="Montserrat" pitchFamily="34" charset="-122"/>
                <a:cs typeface="Montserrat" pitchFamily="34" charset="-120"/>
              </a:rPr>
              <a:t>Main Parts of the Respiratory System</a:t>
            </a:r>
            <a:endParaRPr lang="en-US" sz="4000" dirty="0"/>
          </a:p>
        </p:txBody>
      </p:sp>
      <p:sp>
        <p:nvSpPr>
          <p:cNvPr id="3" name="Text 1"/>
          <p:cNvSpPr/>
          <p:nvPr/>
        </p:nvSpPr>
        <p:spPr>
          <a:xfrm>
            <a:off x="914400" y="1828800"/>
            <a:ext cx="73152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Nose and Mouth: Entry points for air</a:t>
            </a:r>
            <a:endParaRPr lang="en-US" sz="2396" dirty="0"/>
          </a:p>
        </p:txBody>
      </p:sp>
      <p:sp>
        <p:nvSpPr>
          <p:cNvPr id="4" name="Text 2"/>
          <p:cNvSpPr/>
          <p:nvPr/>
        </p:nvSpPr>
        <p:spPr>
          <a:xfrm>
            <a:off x="914400" y="2560320"/>
            <a:ext cx="73152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Trachea: Windpipe that directs air to the lungs</a:t>
            </a:r>
            <a:endParaRPr lang="en-US" sz="2396" dirty="0"/>
          </a:p>
        </p:txBody>
      </p:sp>
      <p:sp>
        <p:nvSpPr>
          <p:cNvPr id="5" name="Text 3"/>
          <p:cNvSpPr/>
          <p:nvPr/>
        </p:nvSpPr>
        <p:spPr>
          <a:xfrm>
            <a:off x="914400" y="3291840"/>
            <a:ext cx="73152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Lungs: Main organs for breathing</a:t>
            </a:r>
            <a:endParaRPr lang="en-US" sz="2396" dirty="0"/>
          </a:p>
        </p:txBody>
      </p:sp>
      <p:sp>
        <p:nvSpPr>
          <p:cNvPr id="6" name="Text 4"/>
          <p:cNvSpPr/>
          <p:nvPr/>
        </p:nvSpPr>
        <p:spPr>
          <a:xfrm>
            <a:off x="914400" y="4023360"/>
            <a:ext cx="73152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Bronchi: Tubes that carry air into the lungs</a:t>
            </a:r>
            <a:endParaRPr lang="en-US" sz="2396" dirty="0"/>
          </a:p>
        </p:txBody>
      </p:sp>
      <p:sp>
        <p:nvSpPr>
          <p:cNvPr id="7" name="Text 5"/>
          <p:cNvSpPr/>
          <p:nvPr/>
        </p:nvSpPr>
        <p:spPr>
          <a:xfrm>
            <a:off x="914400" y="4754880"/>
            <a:ext cx="73152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Alveoli: Tiny air sacs where gas exchange happens</a:t>
            </a:r>
            <a:endParaRPr lang="en-US" sz="2396" dirty="0"/>
          </a:p>
        </p:txBody>
      </p:sp>
      <p:pic>
        <p:nvPicPr>
          <p:cNvPr id="8" name="Image 0" descr="/resources/pptDesigns/0/images/default/3.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34400" y="2743200"/>
            <a:ext cx="2438400" cy="18288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How We Breathe</a:t>
            </a:r>
            <a:endParaRPr lang="en-US" sz="4800" dirty="0"/>
          </a:p>
        </p:txBody>
      </p:sp>
      <p:sp>
        <p:nvSpPr>
          <p:cNvPr id="3" name="Text 1"/>
          <p:cNvSpPr txBox="1"/>
          <p:nvPr/>
        </p:nvSpPr>
        <p:spPr>
          <a:xfrm>
            <a:off x="609600" y="2011680"/>
            <a:ext cx="109728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Breathing involves two main actions: inhaling and exhaling. When we inhale, our diaphragm contracts and pulls downward, creating space for our lungs to expand and fill with air. When we exhale, the diaphragm relaxes and moves upward, pushing air out of the lungs.</a:t>
            </a:r>
            <a:endParaRPr lang="en-US" sz="2875"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Gas Exchange in the Alveoli</a:t>
            </a:r>
            <a:endParaRPr lang="en-US" sz="4800" dirty="0"/>
          </a:p>
        </p:txBody>
      </p:sp>
      <p:sp>
        <p:nvSpPr>
          <p:cNvPr id="3" name="Text 1"/>
          <p:cNvSpPr txBox="1"/>
          <p:nvPr/>
        </p:nvSpPr>
        <p:spPr>
          <a:xfrm>
            <a:off x="609600" y="2011680"/>
            <a:ext cx="109728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In the alveoli, oxygen from the air we breathe passes into the blood, and carbon dioxide from the blood passes into the alveoli to be exhaled. This exchange is crucial for providing oxygen to our cells and removing waste gases.</a:t>
            </a:r>
            <a:endParaRPr lang="en-US" sz="2875"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3657600" y="457200"/>
            <a:ext cx="7924800" cy="914400"/>
          </a:xfrm>
          <a:prstGeom prst="rect">
            <a:avLst/>
          </a:prstGeom>
          <a:noFill/>
          <a:ln/>
        </p:spPr>
        <p:txBody>
          <a:bodyPr wrap="square" rtlCol="0" anchor="ctr"/>
          <a:lstStyle/>
          <a:p>
            <a:pPr indent="0" marL="0">
              <a:buNone/>
            </a:pPr>
            <a:r>
              <a:rPr lang="en-US" sz="3600" b="1" dirty="0">
                <a:solidFill>
                  <a:srgbClr val="3C2547"/>
                </a:solidFill>
                <a:latin typeface="Montserrat" pitchFamily="34" charset="0"/>
                <a:ea typeface="Montserrat" pitchFamily="34" charset="-122"/>
                <a:cs typeface="Montserrat" pitchFamily="34" charset="-120"/>
              </a:rPr>
              <a:t>Importance of the Respiratory System</a:t>
            </a:r>
            <a:endParaRPr lang="en-US" sz="3600" dirty="0"/>
          </a:p>
        </p:txBody>
      </p:sp>
      <p:sp>
        <p:nvSpPr>
          <p:cNvPr id="3" name="Text 1"/>
          <p:cNvSpPr/>
          <p:nvPr/>
        </p:nvSpPr>
        <p:spPr>
          <a:xfrm>
            <a:off x="3657600" y="1828800"/>
            <a:ext cx="79248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Provides oxygen to the body</a:t>
            </a:r>
            <a:endParaRPr lang="en-US" sz="2396" dirty="0"/>
          </a:p>
        </p:txBody>
      </p:sp>
      <p:sp>
        <p:nvSpPr>
          <p:cNvPr id="4" name="Text 2"/>
          <p:cNvSpPr/>
          <p:nvPr/>
        </p:nvSpPr>
        <p:spPr>
          <a:xfrm>
            <a:off x="3657600" y="2560320"/>
            <a:ext cx="79248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Removes carbon dioxide</a:t>
            </a:r>
            <a:endParaRPr lang="en-US" sz="2396" dirty="0"/>
          </a:p>
        </p:txBody>
      </p:sp>
      <p:sp>
        <p:nvSpPr>
          <p:cNvPr id="5" name="Text 3"/>
          <p:cNvSpPr/>
          <p:nvPr/>
        </p:nvSpPr>
        <p:spPr>
          <a:xfrm>
            <a:off x="3657600" y="3291840"/>
            <a:ext cx="79248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Helps us talk and make sounds</a:t>
            </a:r>
            <a:endParaRPr lang="en-US" sz="2396" dirty="0"/>
          </a:p>
        </p:txBody>
      </p:sp>
      <p:sp>
        <p:nvSpPr>
          <p:cNvPr id="6" name="Text 4"/>
          <p:cNvSpPr/>
          <p:nvPr/>
        </p:nvSpPr>
        <p:spPr>
          <a:xfrm>
            <a:off x="3657600" y="4023360"/>
            <a:ext cx="79248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Supports physical activities</a:t>
            </a:r>
            <a:endParaRPr lang="en-US" sz="2396" dirty="0"/>
          </a:p>
        </p:txBody>
      </p:sp>
      <p:sp>
        <p:nvSpPr>
          <p:cNvPr id="7" name="Text 5"/>
          <p:cNvSpPr/>
          <p:nvPr/>
        </p:nvSpPr>
        <p:spPr>
          <a:xfrm>
            <a:off x="3657600" y="4754880"/>
            <a:ext cx="79248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Protects against harmful substances</a:t>
            </a:r>
            <a:endParaRPr lang="en-US" sz="2396" dirty="0"/>
          </a:p>
        </p:txBody>
      </p:sp>
      <p:pic>
        <p:nvPicPr>
          <p:cNvPr id="8" name="Image 0" descr="/resources/pptDesigns/0/images/default/6.svg">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4400" y="2743200"/>
            <a:ext cx="2438400" cy="18288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800" b="1" dirty="0">
                <a:solidFill>
                  <a:srgbClr val="3C2547"/>
                </a:solidFill>
                <a:latin typeface="Montserrat" pitchFamily="34" charset="0"/>
                <a:ea typeface="Montserrat" pitchFamily="34" charset="-122"/>
                <a:cs typeface="Montserrat" pitchFamily="34" charset="-120"/>
              </a:rPr>
              <a:t>Adaptation During Activities</a:t>
            </a:r>
            <a:endParaRPr lang="en-US" sz="4800" dirty="0"/>
          </a:p>
        </p:txBody>
      </p:sp>
      <p:sp>
        <p:nvSpPr>
          <p:cNvPr id="3" name="Text 1"/>
          <p:cNvSpPr txBox="1"/>
          <p:nvPr/>
        </p:nvSpPr>
        <p:spPr>
          <a:xfrm>
            <a:off x="914400" y="2011680"/>
            <a:ext cx="6096000" cy="3657600"/>
          </a:xfrm>
          <a:prstGeom prst="rect">
            <a:avLst/>
          </a:prstGeom>
          <a:noFill/>
          <a:ln/>
        </p:spPr>
        <p:txBody>
          <a:bodyPr wrap="square" rtlCol="0" anchor="ctr"/>
          <a:lstStyle/>
          <a:p>
            <a:pPr indent="0" marL="0">
              <a:buNone/>
            </a:pPr>
            <a:r>
              <a:rPr lang="en-US" sz="2875" dirty="0">
                <a:solidFill>
                  <a:srgbClr val="3C2547"/>
                </a:solidFill>
                <a:latin typeface="Quicksand" pitchFamily="34" charset="0"/>
                <a:ea typeface="Quicksand" pitchFamily="34" charset="-122"/>
                <a:cs typeface="Quicksand" pitchFamily="34" charset="-120"/>
              </a:rPr>
              <a:t>The respiratory system adapts to different activities by changing the rate and depth of breathing. During exercise, we breathe faster and deeper to supply more oxygen to our muscles and remove extra carbon dioxide produced.</a:t>
            </a:r>
            <a:endParaRPr lang="en-US" sz="2875" dirty="0"/>
          </a:p>
        </p:txBody>
      </p:sp>
      <p:pic>
        <p:nvPicPr>
          <p:cNvPr id="4" name="Media 0"/>
          <p:cNvPicPr/>
          <p:nvPr>
            <a:videoFile r:link="rId2"/>
          </p:nvPr>
        </p:nvPicPr>
        <p:blipFill>
          <a:blip r:embed="rId3"/>
          <a:stretch>
            <a:fillRect/>
          </a:stretch>
        </p:blipFill>
        <p:spPr>
          <a:xfrm>
            <a:off x="7315200" y="3086100"/>
            <a:ext cx="3657600" cy="18288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0" y="457200"/>
            <a:ext cx="12192000" cy="914400"/>
          </a:xfrm>
          <a:prstGeom prst="rect">
            <a:avLst/>
          </a:prstGeom>
          <a:noFill/>
          <a:ln/>
        </p:spPr>
        <p:txBody>
          <a:bodyPr wrap="square" rtlCol="0" anchor="ctr"/>
          <a:lstStyle/>
          <a:p>
            <a:pPr algn="ctr" indent="0" marL="0">
              <a:buNone/>
            </a:pPr>
            <a:r>
              <a:rPr lang="en-US" sz="4800" b="1" dirty="0">
                <a:solidFill>
                  <a:srgbClr val="3C2547"/>
                </a:solidFill>
                <a:latin typeface="Montserrat" pitchFamily="34" charset="0"/>
                <a:ea typeface="Montserrat" pitchFamily="34" charset="-122"/>
                <a:cs typeface="Montserrat" pitchFamily="34" charset="-120"/>
              </a:rPr>
              <a:t>Summary: Key Takeaways</a:t>
            </a:r>
            <a:endParaRPr lang="en-US" sz="4800" dirty="0"/>
          </a:p>
        </p:txBody>
      </p:sp>
      <p:sp>
        <p:nvSpPr>
          <p:cNvPr id="3" name="Text 1"/>
          <p:cNvSpPr/>
          <p:nvPr/>
        </p:nvSpPr>
        <p:spPr>
          <a:xfrm>
            <a:off x="609600" y="1828800"/>
            <a:ext cx="109728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The respiratory system helps us breathe and stay alive</a:t>
            </a:r>
            <a:endParaRPr lang="en-US" sz="2396" dirty="0"/>
          </a:p>
        </p:txBody>
      </p:sp>
      <p:sp>
        <p:nvSpPr>
          <p:cNvPr id="4" name="Text 2"/>
          <p:cNvSpPr/>
          <p:nvPr/>
        </p:nvSpPr>
        <p:spPr>
          <a:xfrm>
            <a:off x="609600" y="2560320"/>
            <a:ext cx="109728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Main parts include the nose, trachea, lungs, bronchi, and alveoli</a:t>
            </a:r>
            <a:endParaRPr lang="en-US" sz="2396" dirty="0"/>
          </a:p>
        </p:txBody>
      </p:sp>
      <p:sp>
        <p:nvSpPr>
          <p:cNvPr id="5" name="Text 3"/>
          <p:cNvSpPr/>
          <p:nvPr/>
        </p:nvSpPr>
        <p:spPr>
          <a:xfrm>
            <a:off x="609600" y="3291840"/>
            <a:ext cx="109728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Breathing involves inhaling oxygen and exhaling carbon dioxide</a:t>
            </a:r>
            <a:endParaRPr lang="en-US" sz="2396" dirty="0"/>
          </a:p>
        </p:txBody>
      </p:sp>
      <p:sp>
        <p:nvSpPr>
          <p:cNvPr id="6" name="Text 4"/>
          <p:cNvSpPr/>
          <p:nvPr/>
        </p:nvSpPr>
        <p:spPr>
          <a:xfrm>
            <a:off x="609600" y="4023360"/>
            <a:ext cx="109728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Gas exchange in the alveoli is crucial for our cells</a:t>
            </a:r>
            <a:endParaRPr lang="en-US" sz="2396" dirty="0"/>
          </a:p>
        </p:txBody>
      </p:sp>
      <p:sp>
        <p:nvSpPr>
          <p:cNvPr id="7" name="Text 5"/>
          <p:cNvSpPr/>
          <p:nvPr/>
        </p:nvSpPr>
        <p:spPr>
          <a:xfrm>
            <a:off x="609600" y="4754880"/>
            <a:ext cx="10972800" cy="731520"/>
          </a:xfrm>
          <a:prstGeom prst="rect">
            <a:avLst/>
          </a:prstGeom>
          <a:noFill/>
          <a:ln/>
        </p:spPr>
        <p:txBody>
          <a:bodyPr wrap="square" rtlCol="0" anchor="ctr"/>
          <a:lstStyle/>
          <a:p>
            <a:pPr marL="342900" indent="-342900">
              <a:buSzPct val="100000"/>
              <a:buChar char="•"/>
            </a:pPr>
            <a:r>
              <a:rPr lang="en-US" sz="2396" dirty="0">
                <a:solidFill>
                  <a:srgbClr val="3C2547"/>
                </a:solidFill>
                <a:latin typeface="Quicksand" pitchFamily="34" charset="0"/>
                <a:ea typeface="Quicksand" pitchFamily="34" charset="-122"/>
                <a:cs typeface="Quicksand" pitchFamily="34" charset="-120"/>
              </a:rPr>
              <a:t>The respiratory system adapts during different activities</a:t>
            </a:r>
            <a:endParaRPr lang="en-US" sz="2396"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2025-02-24T10:11:17Z</dcterms:created>
  <dcterms:modified xsi:type="dcterms:W3CDTF">2025-02-24T10:11:17Z</dcterms:modified>
</cp:coreProperties>
</file>