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game to make the lesson fun and interactive. Play the audio clips and have students match them to the correct past perfect sentences. This reinforces learning through play.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the students warmly and introduce the past perfect tense. Highlight the key points they will learn today. Make sure to use simple language and examples they can relate to. Encourage them to think about times they have talked about events in the past.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past perfect tense helps us understand which event happened first. Use the example to show the sequence of events. Ask the students if they can think of similar situations in their own lives.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down the structure of the past perfect tense. Use the example to illustrate how 'had' and the past participle work together. Ask students to come up with their own sentences using this structure.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the past perfect tense is useful. Use the bullet points to show the different reasons. Encourage students to think about how using the past perfect tense can make their stories and explanations better.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more real-life examples. Ask students to share their own experiences where they might use the past perfect tense. This helps them connect the lesson to their own lives.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timeline to show how the past perfect tense places events in order. Walk through each point on the timeline, explaining how the past perfect tense is used. Ask students to create their own timelines using past perfect sentences.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 key points of the lesson. Reinforce the structure and purpose of the past perfect tense. Encourage students to keep these points in mind when they practice.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reflect on the lesson. Ask them to write a short paragraph using the past perfect tense. Offer to read some of their paragraphs aloud to the class to reinforce learning.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arget="https://www.youtube.com/embed/XLIea-a-wE0" TargetMode="External" Type="http://schemas.openxmlformats.org/officeDocument/2006/relationships/video"/><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image" Target="../media/image-2-2.png"/><Relationship Id="rId3" Type="http://schemas.openxmlformats.org/officeDocument/2006/relationships/image" Target="../media/image-2-3.sv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image" Target="../media/image-4-2.png"/><Relationship Id="rId3" Type="http://schemas.openxmlformats.org/officeDocument/2006/relationships/image" Target="../media/image-4-3.sv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image" Target="../media/image-5-2.png"/><Relationship Id="rId3" Type="http://schemas.openxmlformats.org/officeDocument/2006/relationships/image" Target="../media/image-5-3.sv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image" Target="../media/image-6-2.png"/><Relationship Id="rId3" Type="http://schemas.openxmlformats.org/officeDocument/2006/relationships/image" Target="../media/image-6-3.sv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image" Target="../media/image-7-2.png"/><Relationship Id="rId3" Type="http://schemas.openxmlformats.org/officeDocument/2006/relationships/image" Target="../media/image-7-3.sv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image" Target="../media/image-8-2.png"/><Relationship Id="rId3" Type="http://schemas.openxmlformats.org/officeDocument/2006/relationships/image" Target="../media/image-8-3.sv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image" Target="../media/image-9-2.png"/><Relationship Id="rId3" Type="http://schemas.openxmlformats.org/officeDocument/2006/relationships/image" Target="../media/image-9-3.sv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resources/pptDesigns/0/bg/frame.png">    </p:cNvPr>
          <p:cNvPicPr>
            <a:picLocks noChangeAspect="1"/>
          </p:cNvPicPr>
          <p:nvPr/>
        </p:nvPicPr>
        <p:blipFill>
          <a:blip r:embed="rId2"/>
          <a:stretch>
            <a:fillRect/>
          </a:stretch>
        </p:blipFill>
        <p:spPr>
          <a:xfrm>
            <a:off x="3048000" y="1714500"/>
            <a:ext cx="6096000" cy="3429000"/>
          </a:xfrm>
          <a:prstGeom prst="rect">
            <a:avLst/>
          </a:prstGeom>
        </p:spPr>
      </p:pic>
      <p:sp>
        <p:nvSpPr>
          <p:cNvPr id="3" name="Text 0"/>
          <p:cNvSpPr txBox="1"/>
          <p:nvPr/>
        </p:nvSpPr>
        <p:spPr>
          <a:xfrm>
            <a:off x="3048000" y="1714500"/>
            <a:ext cx="6096000" cy="3429000"/>
          </a:xfrm>
          <a:prstGeom prst="rect">
            <a:avLst/>
          </a:prstGeom>
          <a:noFill/>
          <a:ln/>
        </p:spPr>
        <p:txBody>
          <a:bodyPr wrap="square" rtlCol="0" anchor="ctr"/>
          <a:lstStyle/>
          <a:p>
            <a:pPr algn="ctr" indent="0" marL="0">
              <a:buNone/>
            </a:pPr>
            <a:r>
              <a:rPr lang="en-US" sz="4800" b="1" dirty="0">
                <a:solidFill>
                  <a:srgbClr val="3C2547"/>
                </a:solidFill>
                <a:latin typeface="Montserrat" pitchFamily="34" charset="0"/>
                <a:ea typeface="Montserrat" pitchFamily="34" charset="-122"/>
                <a:cs typeface="Montserrat" pitchFamily="34" charset="-120"/>
              </a:rPr>
              <a:t>Mastering Past Perfect Tense</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Fun with Past Perfect!</a:t>
            </a:r>
            <a:endParaRPr lang="en-US" sz="4800" dirty="0"/>
          </a:p>
        </p:txBody>
      </p:sp>
      <p:sp>
        <p:nvSpPr>
          <p:cNvPr id="3" name="Text 1"/>
          <p:cNvSpPr txBox="1"/>
          <p:nvPr/>
        </p:nvSpPr>
        <p:spPr>
          <a:xfrm>
            <a:off x="914400" y="2011680"/>
            <a:ext cx="60960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Let's end with a fun game! Match the audio clips to the correct past perfect sentences. This will help you practice and remember what you've learned.</a:t>
            </a:r>
            <a:endParaRPr lang="en-US" sz="2875" dirty="0"/>
          </a:p>
        </p:txBody>
      </p:sp>
      <p:pic>
        <p:nvPicPr>
          <p:cNvPr id="4" name="Media 0"/>
          <p:cNvPicPr/>
          <p:nvPr>
            <a:videoFile r:link="rId2"/>
          </p:nvPr>
        </p:nvPicPr>
        <p:blipFill>
          <a:blip r:embed="rId3"/>
          <a:stretch>
            <a:fillRect/>
          </a:stretch>
        </p:blipFill>
        <p:spPr>
          <a:xfrm>
            <a:off x="7315200" y="3086100"/>
            <a:ext cx="3657600" cy="1828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Welcome to the World of Past Perfect Tense!</a:t>
            </a:r>
            <a:endParaRPr lang="en-US" sz="4800" dirty="0"/>
          </a:p>
        </p:txBody>
      </p:sp>
      <p:sp>
        <p:nvSpPr>
          <p:cNvPr id="3" name="Text 1"/>
          <p:cNvSpPr/>
          <p:nvPr/>
        </p:nvSpPr>
        <p:spPr>
          <a:xfrm>
            <a:off x="914400" y="18288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Understand what the past perfect tense is.</a:t>
            </a:r>
            <a:endParaRPr lang="en-US" sz="2875" dirty="0"/>
          </a:p>
        </p:txBody>
      </p:sp>
      <p:sp>
        <p:nvSpPr>
          <p:cNvPr id="4" name="Text 2"/>
          <p:cNvSpPr/>
          <p:nvPr/>
        </p:nvSpPr>
        <p:spPr>
          <a:xfrm>
            <a:off x="914400" y="27432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Learn the structure: 'had' + past participle.</a:t>
            </a:r>
            <a:endParaRPr lang="en-US" sz="2875" dirty="0"/>
          </a:p>
        </p:txBody>
      </p:sp>
      <p:sp>
        <p:nvSpPr>
          <p:cNvPr id="5" name="Text 3"/>
          <p:cNvSpPr/>
          <p:nvPr/>
        </p:nvSpPr>
        <p:spPr>
          <a:xfrm>
            <a:off x="914400" y="36576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Discover how to use it to describe events.</a:t>
            </a:r>
            <a:endParaRPr lang="en-US" sz="2875" dirty="0"/>
          </a:p>
        </p:txBody>
      </p:sp>
      <p:sp>
        <p:nvSpPr>
          <p:cNvPr id="6" name="Text 4"/>
          <p:cNvSpPr/>
          <p:nvPr/>
        </p:nvSpPr>
        <p:spPr>
          <a:xfrm>
            <a:off x="914400" y="45720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See examples of past perfect in action.</a:t>
            </a:r>
            <a:endParaRPr lang="en-US" sz="2875" dirty="0"/>
          </a:p>
        </p:txBody>
      </p:sp>
      <p:sp>
        <p:nvSpPr>
          <p:cNvPr id="7" name="Text 5"/>
          <p:cNvSpPr/>
          <p:nvPr/>
        </p:nvSpPr>
        <p:spPr>
          <a:xfrm>
            <a:off x="914400" y="54864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Connect it to your own stories and experiences.</a:t>
            </a:r>
            <a:endParaRPr lang="en-US" sz="2875" dirty="0"/>
          </a:p>
        </p:txBody>
      </p:sp>
      <p:pic>
        <p:nvPicPr>
          <p:cNvPr id="8" name="Image 0" descr="/resources/pptDesigns/0/images/default/1.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3657600" y="457200"/>
            <a:ext cx="79248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What is Past Perfect Tense?</a:t>
            </a:r>
            <a:endParaRPr lang="en-US" sz="4800" dirty="0"/>
          </a:p>
        </p:txBody>
      </p:sp>
      <p:sp>
        <p:nvSpPr>
          <p:cNvPr id="3" name="Text 1"/>
          <p:cNvSpPr txBox="1"/>
          <p:nvPr/>
        </p:nvSpPr>
        <p:spPr>
          <a:xfrm>
            <a:off x="3657600" y="2011680"/>
            <a:ext cx="79248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The past perfect tense is used to talk about an action that was completed before another action in the past. It helps us show the order of events clearly.</a:t>
            </a:r>
            <a:endParaRPr lang="en-US" sz="2875" dirty="0"/>
          </a:p>
        </p:txBody>
      </p:sp>
      <p:pic>
        <p:nvPicPr>
          <p:cNvPr id="4" name="Image 0" descr="/resources/pptDesigns/0/images/default/2.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 y="2743200"/>
            <a:ext cx="2438400" cy="1828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Structure of Past Perfect Tense</a:t>
            </a:r>
            <a:endParaRPr lang="en-US" sz="4800" dirty="0"/>
          </a:p>
        </p:txBody>
      </p:sp>
      <p:sp>
        <p:nvSpPr>
          <p:cNvPr id="3" name="Text 1"/>
          <p:cNvSpPr txBox="1"/>
          <p:nvPr/>
        </p:nvSpPr>
        <p:spPr>
          <a:xfrm>
            <a:off x="914400" y="2011680"/>
            <a:ext cx="73152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The past perfect tense is formed using 'had' followed by the past participle of the verb. This structure helps us indicate that one action was completed before another.</a:t>
            </a:r>
            <a:endParaRPr lang="en-US" sz="2875" dirty="0"/>
          </a:p>
        </p:txBody>
      </p:sp>
      <p:pic>
        <p:nvPicPr>
          <p:cNvPr id="4" name="Image 0" descr="/resources/pptDesigns/0/images/default/3.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3657600" y="457200"/>
            <a:ext cx="79248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Why Use Past Perfect Tense?</a:t>
            </a:r>
            <a:endParaRPr lang="en-US" sz="4800" dirty="0"/>
          </a:p>
        </p:txBody>
      </p:sp>
      <p:sp>
        <p:nvSpPr>
          <p:cNvPr id="3" name="Text 1"/>
          <p:cNvSpPr/>
          <p:nvPr/>
        </p:nvSpPr>
        <p:spPr>
          <a:xfrm>
            <a:off x="3657600" y="1828800"/>
            <a:ext cx="7924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To show the sequence of events.</a:t>
            </a:r>
            <a:endParaRPr lang="en-US" sz="2875" dirty="0"/>
          </a:p>
        </p:txBody>
      </p:sp>
      <p:sp>
        <p:nvSpPr>
          <p:cNvPr id="4" name="Text 2"/>
          <p:cNvSpPr/>
          <p:nvPr/>
        </p:nvSpPr>
        <p:spPr>
          <a:xfrm>
            <a:off x="3657600" y="2743200"/>
            <a:ext cx="7924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To make stories clearer.</a:t>
            </a:r>
            <a:endParaRPr lang="en-US" sz="2875" dirty="0"/>
          </a:p>
        </p:txBody>
      </p:sp>
      <p:sp>
        <p:nvSpPr>
          <p:cNvPr id="5" name="Text 3"/>
          <p:cNvSpPr/>
          <p:nvPr/>
        </p:nvSpPr>
        <p:spPr>
          <a:xfrm>
            <a:off x="3657600" y="3657600"/>
            <a:ext cx="7924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To connect actions in the past.</a:t>
            </a:r>
            <a:endParaRPr lang="en-US" sz="2875" dirty="0"/>
          </a:p>
        </p:txBody>
      </p:sp>
      <p:sp>
        <p:nvSpPr>
          <p:cNvPr id="6" name="Text 4"/>
          <p:cNvSpPr/>
          <p:nvPr/>
        </p:nvSpPr>
        <p:spPr>
          <a:xfrm>
            <a:off x="3657600" y="4572000"/>
            <a:ext cx="7924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To add detail to your writing.</a:t>
            </a:r>
            <a:endParaRPr lang="en-US" sz="2875" dirty="0"/>
          </a:p>
        </p:txBody>
      </p:sp>
      <p:sp>
        <p:nvSpPr>
          <p:cNvPr id="7" name="Text 5"/>
          <p:cNvSpPr/>
          <p:nvPr/>
        </p:nvSpPr>
        <p:spPr>
          <a:xfrm>
            <a:off x="3657600" y="5486400"/>
            <a:ext cx="7924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To improve your communication.</a:t>
            </a:r>
            <a:endParaRPr lang="en-US" sz="2875" dirty="0"/>
          </a:p>
        </p:txBody>
      </p:sp>
      <p:pic>
        <p:nvPicPr>
          <p:cNvPr id="8" name="Image 0" descr="/resources/pptDesigns/0/images/default/4.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 y="2743200"/>
            <a:ext cx="2438400" cy="1828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Examples in Everyday Life</a:t>
            </a:r>
            <a:endParaRPr lang="en-US" sz="4800" dirty="0"/>
          </a:p>
        </p:txBody>
      </p:sp>
      <p:sp>
        <p:nvSpPr>
          <p:cNvPr id="3" name="Text 1"/>
          <p:cNvSpPr txBox="1"/>
          <p:nvPr/>
        </p:nvSpPr>
        <p:spPr>
          <a:xfrm>
            <a:off x="914400" y="2011680"/>
            <a:ext cx="73152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Think about times when you need to explain what happened first. For example, 'I had eaten breakfast before I went to school.' This helps others understand the order of events.</a:t>
            </a:r>
            <a:endParaRPr lang="en-US" sz="2875" dirty="0"/>
          </a:p>
        </p:txBody>
      </p:sp>
      <p:pic>
        <p:nvPicPr>
          <p:cNvPr id="4" name="Image 0" descr="/resources/pptDesigns/0/images/default/5.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3657600" y="457200"/>
            <a:ext cx="79248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Visualizing the Past Perfect Tense</a:t>
            </a:r>
            <a:endParaRPr lang="en-US" sz="4800" dirty="0"/>
          </a:p>
        </p:txBody>
      </p:sp>
      <p:sp>
        <p:nvSpPr>
          <p:cNvPr id="3" name="Text 1"/>
          <p:cNvSpPr txBox="1"/>
          <p:nvPr/>
        </p:nvSpPr>
        <p:spPr>
          <a:xfrm>
            <a:off x="3657600" y="2011680"/>
            <a:ext cx="79248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Imagine a timeline where one event happens before another. The past perfect tense helps us place events correctly on this timeline.</a:t>
            </a:r>
            <a:endParaRPr lang="en-US" sz="2875" dirty="0"/>
          </a:p>
        </p:txBody>
      </p:sp>
      <p:pic>
        <p:nvPicPr>
          <p:cNvPr id="4" name="Image 0" descr="/resources/pptDesigns/0/images/default/6.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 y="2743200"/>
            <a:ext cx="2438400" cy="182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Key Points to Remember</a:t>
            </a:r>
            <a:endParaRPr lang="en-US" sz="4800" dirty="0"/>
          </a:p>
        </p:txBody>
      </p:sp>
      <p:sp>
        <p:nvSpPr>
          <p:cNvPr id="3" name="Text 1"/>
          <p:cNvSpPr/>
          <p:nvPr/>
        </p:nvSpPr>
        <p:spPr>
          <a:xfrm>
            <a:off x="914400" y="18288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Past perfect tense = 'had' + past participle.</a:t>
            </a:r>
            <a:endParaRPr lang="en-US" sz="2875" dirty="0"/>
          </a:p>
        </p:txBody>
      </p:sp>
      <p:sp>
        <p:nvSpPr>
          <p:cNvPr id="4" name="Text 2"/>
          <p:cNvSpPr/>
          <p:nvPr/>
        </p:nvSpPr>
        <p:spPr>
          <a:xfrm>
            <a:off x="914400" y="27432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Shows that one action happened before another.</a:t>
            </a:r>
            <a:endParaRPr lang="en-US" sz="2875" dirty="0"/>
          </a:p>
        </p:txBody>
      </p:sp>
      <p:sp>
        <p:nvSpPr>
          <p:cNvPr id="5" name="Text 3"/>
          <p:cNvSpPr/>
          <p:nvPr/>
        </p:nvSpPr>
        <p:spPr>
          <a:xfrm>
            <a:off x="914400" y="36576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Helps make stories and explanations clearer.</a:t>
            </a:r>
            <a:endParaRPr lang="en-US" sz="2875" dirty="0"/>
          </a:p>
        </p:txBody>
      </p:sp>
      <p:sp>
        <p:nvSpPr>
          <p:cNvPr id="6" name="Text 4"/>
          <p:cNvSpPr/>
          <p:nvPr/>
        </p:nvSpPr>
        <p:spPr>
          <a:xfrm>
            <a:off x="914400" y="45720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Useful in both writing and speaking.</a:t>
            </a:r>
            <a:endParaRPr lang="en-US" sz="2875" dirty="0"/>
          </a:p>
        </p:txBody>
      </p:sp>
      <p:sp>
        <p:nvSpPr>
          <p:cNvPr id="7" name="Text 5"/>
          <p:cNvSpPr/>
          <p:nvPr/>
        </p:nvSpPr>
        <p:spPr>
          <a:xfrm>
            <a:off x="914400" y="54864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Connects past events in a logical way.</a:t>
            </a:r>
            <a:endParaRPr lang="en-US" sz="2875" dirty="0"/>
          </a:p>
        </p:txBody>
      </p:sp>
      <p:pic>
        <p:nvPicPr>
          <p:cNvPr id="8" name="Image 0" descr="/resources/pptDesigns/0/images/default/default.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3657600" y="457200"/>
            <a:ext cx="79248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Reflecting on What We've Learned</a:t>
            </a:r>
            <a:endParaRPr lang="en-US" sz="4800" dirty="0"/>
          </a:p>
        </p:txBody>
      </p:sp>
      <p:sp>
        <p:nvSpPr>
          <p:cNvPr id="3" name="Text 1"/>
          <p:cNvSpPr txBox="1"/>
          <p:nvPr/>
        </p:nvSpPr>
        <p:spPr>
          <a:xfrm>
            <a:off x="3657600" y="2011680"/>
            <a:ext cx="79248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Think about how you can use the past perfect tense in your own stories. Write a short paragraph using the past perfect tense to describe a sequence of events.</a:t>
            </a:r>
            <a:endParaRPr lang="en-US" sz="2875" dirty="0"/>
          </a:p>
        </p:txBody>
      </p:sp>
      <p:pic>
        <p:nvPicPr>
          <p:cNvPr id="4" name="Image 0" descr="/resources/pptDesigns/0/images/default/default.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 y="2743200"/>
            <a:ext cx="2438400" cy="182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2025-01-26T14:18:07Z</dcterms:created>
  <dcterms:modified xsi:type="dcterms:W3CDTF">2025-01-26T14:18:07Z</dcterms:modified>
</cp:coreProperties>
</file>