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main points covered in the lesson. Emphasize the importance of understanding World War I and its impact on the world. Encourage students to reflect on what they have learned and how it relates to current events. End with a thought-provoking question or discussion to reinforce the lesson's key messages.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introducing the topic of World War I, highlighting its significance in history. Briefly mention the key points that will be covered in the lesson to give students a roadmap of what to expect. Engage students by asking if they know any facts about WWI or have seen any movies or books about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assassination of Archduke Franz Ferdinand and its role as the catalyst for the war. Discuss how alliances between countries escalated the conflict. Show a short video clip that summarizes these events to provide a visual and engaging explanation.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main countries involved in the war, categorizing them into Allied and Central Powers. Highlight key leaders from these countries and discuss their roles and decisions during the war. Use a map to show the geographical locations of these countries and their alliances.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trench warfare was like, including the living conditions and daily challenges faced by soldiers. Show a video clip or images of trenches to help students visualize this aspect of the war. Discuss how trench warfare impacted the morale and mental health of soldiers.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the war affected the lives of ordinary people, including economic struggles and changes in gender roles. Highlight the contributions and sacrifices made by civilians on the home front. Encourage students to think about how their own lives might be different if they lived during that time.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World War I spurred technological advancements in warfare. Discuss the introduction of new weapons and how they changed the nature of combat. Mention the advancements in medical care that arose from the need to treat wounded soldiers. Emphasize how these innovations influenced future wars.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chronological overview of significant events during World War I. Use the timeline to help students understand the sequence and progression of the war. Highlight key battles and turning points. Encourage students to ask questions about any events they find particularly interesting or confusing.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end of the war and the signing of the Armistice. Explain the terms of the Treaty of Versailles and its impact on Germany and other countries. Talk about the long-term consequences of the war, including political changes and economic challenges. Relate these historical events to current global issues.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arget="https://www.youtube.com/embed/dHSQAEam2yc" TargetMode="External" Type="http://schemas.openxmlformats.org/officeDocument/2006/relationships/video"/><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sv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arget="https://www.youtube.com/embed/cwP3xc62kVw" TargetMode="External" Type="http://schemas.openxmlformats.org/officeDocument/2006/relationships/video"/><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3.sv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sv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png"/><Relationship Id="rId3" Type="http://schemas.openxmlformats.org/officeDocument/2006/relationships/image" Target="../media/image-8-3.sv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resources/pptDesigns/0/bg/frame.png">    </p:cNvPr>
          <p:cNvPicPr>
            <a:picLocks noChangeAspect="1"/>
          </p:cNvPicPr>
          <p:nvPr/>
        </p:nvPicPr>
        <p:blipFill>
          <a:blip r:embed="rId2"/>
          <a:stretch>
            <a:fillRect/>
          </a:stretch>
        </p:blipFill>
        <p:spPr>
          <a:xfrm>
            <a:off x="3048000" y="1714500"/>
            <a:ext cx="6096000" cy="3429000"/>
          </a:xfrm>
          <a:prstGeom prst="rect">
            <a:avLst/>
          </a:prstGeom>
        </p:spPr>
      </p:pic>
      <p:sp>
        <p:nvSpPr>
          <p:cNvPr id="3" name="Text 0"/>
          <p:cNvSpPr txBox="1"/>
          <p:nvPr/>
        </p:nvSpPr>
        <p:spPr>
          <a:xfrm>
            <a:off x="3048000" y="1714500"/>
            <a:ext cx="6096000" cy="34290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Echoes of the Great War</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0" y="457200"/>
            <a:ext cx="12192000" cy="9144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Key Takeaways from World War I</a:t>
            </a:r>
            <a:endParaRPr lang="en-US" sz="4800" dirty="0"/>
          </a:p>
        </p:txBody>
      </p:sp>
      <p:sp>
        <p:nvSpPr>
          <p:cNvPr id="3" name="Text 1"/>
          <p:cNvSpPr/>
          <p:nvPr/>
        </p:nvSpPr>
        <p:spPr>
          <a:xfrm>
            <a:off x="609600" y="18288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World War I was a global conflict with far-reaching consequences.</a:t>
            </a:r>
            <a:endParaRPr lang="en-US" sz="2875" dirty="0"/>
          </a:p>
        </p:txBody>
      </p:sp>
      <p:sp>
        <p:nvSpPr>
          <p:cNvPr id="4" name="Text 2"/>
          <p:cNvSpPr/>
          <p:nvPr/>
        </p:nvSpPr>
        <p:spPr>
          <a:xfrm>
            <a:off x="609600" y="27432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The war introduced new technologies and changed the nature of warfare.</a:t>
            </a:r>
            <a:endParaRPr lang="en-US" sz="2875" dirty="0"/>
          </a:p>
        </p:txBody>
      </p:sp>
      <p:sp>
        <p:nvSpPr>
          <p:cNvPr id="5" name="Text 3"/>
          <p:cNvSpPr/>
          <p:nvPr/>
        </p:nvSpPr>
        <p:spPr>
          <a:xfrm>
            <a:off x="609600" y="36576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Civilians played a crucial role and faced significant hardships.</a:t>
            </a:r>
            <a:endParaRPr lang="en-US" sz="2875" dirty="0"/>
          </a:p>
        </p:txBody>
      </p:sp>
      <p:sp>
        <p:nvSpPr>
          <p:cNvPr id="6" name="Text 4"/>
          <p:cNvSpPr/>
          <p:nvPr/>
        </p:nvSpPr>
        <p:spPr>
          <a:xfrm>
            <a:off x="609600" y="45720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The Treaty of Versailles had a lasting impact on international relations.</a:t>
            </a:r>
            <a:endParaRPr lang="en-US" sz="2875" dirty="0"/>
          </a:p>
        </p:txBody>
      </p:sp>
      <p:sp>
        <p:nvSpPr>
          <p:cNvPr id="7" name="Text 5"/>
          <p:cNvSpPr/>
          <p:nvPr/>
        </p:nvSpPr>
        <p:spPr>
          <a:xfrm>
            <a:off x="609600" y="54864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Understanding WWI helps us learn about the complexities of global conflicts.</a:t>
            </a:r>
            <a:endParaRPr lang="en-US" sz="287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The Great War: An Overview</a:t>
            </a:r>
            <a:endParaRPr lang="en-US" sz="4800" dirty="0"/>
          </a:p>
        </p:txBody>
      </p:sp>
      <p:sp>
        <p:nvSpPr>
          <p:cNvPr id="3" name="Text 1"/>
          <p:cNvSpPr/>
          <p:nvPr/>
        </p:nvSpPr>
        <p:spPr>
          <a:xfrm>
            <a:off x="914400" y="18288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Introduction to World War I</a:t>
            </a:r>
            <a:endParaRPr lang="en-US" sz="2875" dirty="0"/>
          </a:p>
        </p:txBody>
      </p:sp>
      <p:sp>
        <p:nvSpPr>
          <p:cNvPr id="4" name="Text 2"/>
          <p:cNvSpPr/>
          <p:nvPr/>
        </p:nvSpPr>
        <p:spPr>
          <a:xfrm>
            <a:off x="914400" y="27432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Major Causes of the War</a:t>
            </a:r>
            <a:endParaRPr lang="en-US" sz="2875" dirty="0"/>
          </a:p>
        </p:txBody>
      </p:sp>
      <p:sp>
        <p:nvSpPr>
          <p:cNvPr id="5" name="Text 3"/>
          <p:cNvSpPr/>
          <p:nvPr/>
        </p:nvSpPr>
        <p:spPr>
          <a:xfrm>
            <a:off x="914400" y="36576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Key Events and Battles</a:t>
            </a:r>
            <a:endParaRPr lang="en-US" sz="2875" dirty="0"/>
          </a:p>
        </p:txBody>
      </p:sp>
      <p:sp>
        <p:nvSpPr>
          <p:cNvPr id="6" name="Text 4"/>
          <p:cNvSpPr/>
          <p:nvPr/>
        </p:nvSpPr>
        <p:spPr>
          <a:xfrm>
            <a:off x="914400" y="45720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Impact on Soldiers and Civilians</a:t>
            </a:r>
            <a:endParaRPr lang="en-US" sz="2875" dirty="0"/>
          </a:p>
        </p:txBody>
      </p:sp>
      <p:sp>
        <p:nvSpPr>
          <p:cNvPr id="7" name="Text 5"/>
          <p:cNvSpPr/>
          <p:nvPr/>
        </p:nvSpPr>
        <p:spPr>
          <a:xfrm>
            <a:off x="914400" y="54864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Lasting Effects of the War</a:t>
            </a:r>
            <a:endParaRPr lang="en-US" sz="2875" dirty="0"/>
          </a:p>
        </p:txBody>
      </p:sp>
      <p:pic>
        <p:nvPicPr>
          <p:cNvPr id="8" name="Image 0" descr="/resources/pptDesigns/0/images/default/1.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What Sparked World War I?</a:t>
            </a:r>
            <a:endParaRPr lang="en-US" sz="4800" dirty="0"/>
          </a:p>
        </p:txBody>
      </p:sp>
      <p:sp>
        <p:nvSpPr>
          <p:cNvPr id="3" name="Text 1"/>
          <p:cNvSpPr txBox="1"/>
          <p:nvPr/>
        </p:nvSpPr>
        <p:spPr>
          <a:xfrm>
            <a:off x="914400" y="2011680"/>
            <a:ext cx="60960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World War I began in 1914 after the assassination of Archduke Franz Ferdinand of Austria. This event triggered a series of alliances and conflicts among major world powers. The war lasted until 1918 and involved many countries across Europe and beyond.</a:t>
            </a:r>
            <a:endParaRPr lang="en-US" sz="2875" dirty="0"/>
          </a:p>
        </p:txBody>
      </p:sp>
      <p:pic>
        <p:nvPicPr>
          <p:cNvPr id="4" name="Media 0"/>
          <p:cNvPicPr/>
          <p:nvPr>
            <a:videoFile r:link="rId2"/>
          </p:nvPr>
        </p:nvPicPr>
        <p:blipFill>
          <a:blip r:embed="rId3"/>
          <a:stretch>
            <a:fillRect/>
          </a:stretch>
        </p:blipFill>
        <p:spPr>
          <a:xfrm>
            <a:off x="7315200" y="3086100"/>
            <a:ext cx="3657600" cy="1828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Major Players in the War</a:t>
            </a:r>
            <a:endParaRPr lang="en-US" sz="4800" dirty="0"/>
          </a:p>
        </p:txBody>
      </p:sp>
      <p:sp>
        <p:nvSpPr>
          <p:cNvPr id="3" name="Text 1"/>
          <p:cNvSpPr/>
          <p:nvPr/>
        </p:nvSpPr>
        <p:spPr>
          <a:xfrm>
            <a:off x="914400" y="18288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Allied Powers: France, Britain, Russia, Italy, and the United States</a:t>
            </a:r>
            <a:endParaRPr lang="en-US" sz="2875" dirty="0"/>
          </a:p>
        </p:txBody>
      </p:sp>
      <p:sp>
        <p:nvSpPr>
          <p:cNvPr id="4" name="Text 2"/>
          <p:cNvSpPr/>
          <p:nvPr/>
        </p:nvSpPr>
        <p:spPr>
          <a:xfrm>
            <a:off x="914400" y="27432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Central Powers: Germany, Austria-Hungary, Ottoman Empire, and Bulgaria</a:t>
            </a:r>
            <a:endParaRPr lang="en-US" sz="2875" dirty="0"/>
          </a:p>
        </p:txBody>
      </p:sp>
      <p:sp>
        <p:nvSpPr>
          <p:cNvPr id="5" name="Text 3"/>
          <p:cNvSpPr/>
          <p:nvPr/>
        </p:nvSpPr>
        <p:spPr>
          <a:xfrm>
            <a:off x="914400" y="36576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Significant Leaders: Kaiser Wilhelm II (Germany), Woodrow Wilson (USA), Georges Clemenceau (France)</a:t>
            </a:r>
            <a:endParaRPr lang="en-US" sz="2875" dirty="0"/>
          </a:p>
        </p:txBody>
      </p:sp>
      <p:pic>
        <p:nvPicPr>
          <p:cNvPr id="6" name="Image 0" descr="/resources/pptDesigns/0/images/default/3.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Life in the Trenches</a:t>
            </a:r>
            <a:endParaRPr lang="en-US" sz="4800" dirty="0"/>
          </a:p>
        </p:txBody>
      </p:sp>
      <p:sp>
        <p:nvSpPr>
          <p:cNvPr id="3" name="Text 1"/>
          <p:cNvSpPr txBox="1"/>
          <p:nvPr/>
        </p:nvSpPr>
        <p:spPr>
          <a:xfrm>
            <a:off x="914400" y="2011680"/>
            <a:ext cx="60960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Trench warfare was a common and grueling aspect of World War I. Soldiers lived and fought in deep trenches dug into the ground, facing harsh conditions, limited food, and constant danger. This type of warfare led to high casualties and a prolonged, stalemated conflict.</a:t>
            </a:r>
            <a:endParaRPr lang="en-US" sz="2875" dirty="0"/>
          </a:p>
        </p:txBody>
      </p:sp>
      <p:pic>
        <p:nvPicPr>
          <p:cNvPr id="4" name="Media 0"/>
          <p:cNvPicPr/>
          <p:nvPr>
            <a:videoFile r:link="rId2"/>
          </p:nvPr>
        </p:nvPicPr>
        <p:blipFill>
          <a:blip r:embed="rId3"/>
          <a:stretch>
            <a:fillRect/>
          </a:stretch>
        </p:blipFill>
        <p:spPr>
          <a:xfrm>
            <a:off x="7315200" y="3086100"/>
            <a:ext cx="3657600" cy="1828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Impact on Civilians</a:t>
            </a:r>
            <a:endParaRPr lang="en-US" sz="4800" dirty="0"/>
          </a:p>
        </p:txBody>
      </p:sp>
      <p:sp>
        <p:nvSpPr>
          <p:cNvPr id="3" name="Text 1"/>
          <p:cNvSpPr txBox="1"/>
          <p:nvPr/>
        </p:nvSpPr>
        <p:spPr>
          <a:xfrm>
            <a:off x="914400" y="2011680"/>
            <a:ext cx="73152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World War I had a profound impact on civilians. Many people faced food shortages, economic hardships, and the loss of loved ones. Women took on new roles in the workforce as men went to fight, leading to significant social changes.</a:t>
            </a:r>
            <a:endParaRPr lang="en-US" sz="2875" dirty="0"/>
          </a:p>
        </p:txBody>
      </p:sp>
      <p:pic>
        <p:nvPicPr>
          <p:cNvPr id="4" name="Image 0" descr="/resources/pptDesigns/0/images/default/5.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Technological Advancements</a:t>
            </a:r>
            <a:endParaRPr lang="en-US" sz="4800" dirty="0"/>
          </a:p>
        </p:txBody>
      </p:sp>
      <p:sp>
        <p:nvSpPr>
          <p:cNvPr id="3" name="Text 1"/>
          <p:cNvSpPr/>
          <p:nvPr/>
        </p:nvSpPr>
        <p:spPr>
          <a:xfrm>
            <a:off x="3657600" y="18288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Introduction of Tanks and Airplanes</a:t>
            </a:r>
            <a:endParaRPr lang="en-US" sz="2875" dirty="0"/>
          </a:p>
        </p:txBody>
      </p:sp>
      <p:sp>
        <p:nvSpPr>
          <p:cNvPr id="4" name="Text 2"/>
          <p:cNvSpPr/>
          <p:nvPr/>
        </p:nvSpPr>
        <p:spPr>
          <a:xfrm>
            <a:off x="3657600" y="27432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Use of Chemical Weapons like Mustard Gas</a:t>
            </a:r>
            <a:endParaRPr lang="en-US" sz="2875" dirty="0"/>
          </a:p>
        </p:txBody>
      </p:sp>
      <p:sp>
        <p:nvSpPr>
          <p:cNvPr id="5" name="Text 3"/>
          <p:cNvSpPr/>
          <p:nvPr/>
        </p:nvSpPr>
        <p:spPr>
          <a:xfrm>
            <a:off x="3657600" y="36576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Development of Machine Guns and Artillery</a:t>
            </a:r>
            <a:endParaRPr lang="en-US" sz="2875" dirty="0"/>
          </a:p>
        </p:txBody>
      </p:sp>
      <p:sp>
        <p:nvSpPr>
          <p:cNvPr id="6" name="Text 4"/>
          <p:cNvSpPr/>
          <p:nvPr/>
        </p:nvSpPr>
        <p:spPr>
          <a:xfrm>
            <a:off x="3657600" y="45720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Advancements in Medical Care and Surgery</a:t>
            </a:r>
            <a:endParaRPr lang="en-US" sz="2875" dirty="0"/>
          </a:p>
        </p:txBody>
      </p:sp>
      <p:sp>
        <p:nvSpPr>
          <p:cNvPr id="7" name="Text 5"/>
          <p:cNvSpPr/>
          <p:nvPr/>
        </p:nvSpPr>
        <p:spPr>
          <a:xfrm>
            <a:off x="3657600" y="54864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Impact on Future Warfare</a:t>
            </a:r>
            <a:endParaRPr lang="en-US" sz="2875" dirty="0"/>
          </a:p>
        </p:txBody>
      </p:sp>
      <p:pic>
        <p:nvPicPr>
          <p:cNvPr id="8" name="Image 0" descr="/resources/pptDesigns/0/images/default/6.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Timeline of Key Events</a:t>
            </a:r>
            <a:endParaRPr lang="en-US" sz="4800" dirty="0"/>
          </a:p>
        </p:txBody>
      </p:sp>
      <p:pic>
        <p:nvPicPr>
          <p:cNvPr id="3" name="Image 0" descr="/resources/pptDesigns/0/images/default/default.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0" y="457200"/>
            <a:ext cx="12192000" cy="9144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The War's End and Aftermath</a:t>
            </a:r>
            <a:endParaRPr lang="en-US" sz="4800" dirty="0"/>
          </a:p>
        </p:txBody>
      </p:sp>
      <p:sp>
        <p:nvSpPr>
          <p:cNvPr id="3" name="Text 1"/>
          <p:cNvSpPr txBox="1"/>
          <p:nvPr/>
        </p:nvSpPr>
        <p:spPr>
          <a:xfrm>
            <a:off x="609600" y="2011680"/>
            <a:ext cx="10972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World War I ended with the signing of the Armistice on November 11, 1918. The Treaty of Versailles, signed in 1919, imposed heavy penalties on Germany and reshaped the map of Europe. The war had lasting effects on global politics, economies, and societies.</a:t>
            </a:r>
            <a:endParaRPr lang="en-US" sz="287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2025-01-20T09:35:02Z</dcterms:created>
  <dcterms:modified xsi:type="dcterms:W3CDTF">2025-01-20T09:35:02Z</dcterms:modified>
</cp:coreProperties>
</file>